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93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el título"/>
          <p:cNvSpPr txBox="1"/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102" name="Nivel de texto 1…"/>
          <p:cNvSpPr txBox="1"/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1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Texto del título</a:t>
            </a:r>
          </a:p>
        </p:txBody>
      </p:sp>
      <p:sp>
        <p:nvSpPr>
          <p:cNvPr id="30" name="Nivel de texto 1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9" name="Nivel de texto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8" name="Nivel de texto 1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0">
              <a:buSzTx/>
              <a:buFontTx/>
              <a:buNone/>
              <a:defRPr sz="2400"/>
            </a:lvl2pPr>
            <a:lvl3pPr marL="0" indent="0">
              <a:buSzTx/>
              <a:buFontTx/>
              <a:buNone/>
              <a:defRPr sz="2400"/>
            </a:lvl3pPr>
            <a:lvl4pPr marL="0" indent="0">
              <a:buSzTx/>
              <a:buFontTx/>
              <a:buNone/>
              <a:defRPr sz="2400"/>
            </a:lvl4pPr>
            <a:lvl5pPr marL="0" indent="0">
              <a:buSzTx/>
              <a:buFontTx/>
              <a:buNone/>
              <a:defRPr sz="2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Marcador de texto 4"/>
          <p:cNvSpPr/>
          <p:nvPr>
            <p:ph type="body" sz="quarter" idx="13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5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Texto del título</a:t>
            </a:r>
          </a:p>
        </p:txBody>
      </p:sp>
      <p:sp>
        <p:nvSpPr>
          <p:cNvPr id="73" name="Nivel de texto 1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Marcador de texto 3"/>
          <p:cNvSpPr/>
          <p:nvPr>
            <p:ph type="body" sz="quarter" idx="13"/>
          </p:nvPr>
        </p:nvSpPr>
        <p:spPr>
          <a:xfrm>
            <a:off x="839786" y="2057400"/>
            <a:ext cx="3932241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Texto del título</a:t>
            </a:r>
          </a:p>
        </p:txBody>
      </p:sp>
      <p:sp>
        <p:nvSpPr>
          <p:cNvPr id="83" name="Marcador de posición de imagen 2"/>
          <p:cNvSpPr/>
          <p:nvPr>
            <p:ph type="pic" sz="half" idx="13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Nivel de texto 1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11095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Imagen 4" descr="Imagen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37008" y="1848568"/>
            <a:ext cx="2585307" cy="1452322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CuadroTexto 2"/>
          <p:cNvSpPr txBox="1"/>
          <p:nvPr/>
        </p:nvSpPr>
        <p:spPr>
          <a:xfrm>
            <a:off x="2400151" y="4101793"/>
            <a:ext cx="7259019" cy="8765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800"/>
            </a:lvl1pPr>
          </a:lstStyle>
          <a:p>
            <a:pPr/>
            <a:r>
              <a:t>FORMATO PARA LA CAPTURA DE INFORMACIÓN DE LOS PROTOCOLOS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CuadroTexto 4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F) Marco Referencial:</a:t>
            </a:r>
          </a:p>
        </p:txBody>
      </p:sp>
      <p:sp>
        <p:nvSpPr>
          <p:cNvPr id="152" name="CuadroTexto 5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pPr/>
            <a:r>
              <a:t>Resumen de las fuentes de información utilizadas para este proyecto.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F) Marco Referencial: (continuación)</a:t>
            </a:r>
          </a:p>
        </p:txBody>
      </p:sp>
      <p:sp>
        <p:nvSpPr>
          <p:cNvPr id="156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pPr/>
            <a:r>
              <a:t>Resumen de las fuentes de información utilizadas para este proyecto.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F) Marco Referencial: (continuación)</a:t>
            </a:r>
          </a:p>
        </p:txBody>
      </p:sp>
      <p:sp>
        <p:nvSpPr>
          <p:cNvPr id="160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pPr/>
            <a:r>
              <a:t>Resumen de las fuentes de información utilizadas para este proyecto.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F) Marco Referencial: (continuación)</a:t>
            </a:r>
          </a:p>
        </p:txBody>
      </p:sp>
      <p:sp>
        <p:nvSpPr>
          <p:cNvPr id="164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pPr/>
            <a:r>
              <a:t>Resumen de las fuentes de información utilizadas para este proyecto.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F) Marco Referencial: (continuación)</a:t>
            </a:r>
          </a:p>
        </p:txBody>
      </p:sp>
      <p:sp>
        <p:nvSpPr>
          <p:cNvPr id="168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pPr/>
            <a:r>
              <a:t>Resumen de las fuentes de información utilizadas para este proyecto.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F) Marco Referencial: (continuación)</a:t>
            </a:r>
          </a:p>
        </p:txBody>
      </p:sp>
      <p:sp>
        <p:nvSpPr>
          <p:cNvPr id="172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pPr/>
            <a:r>
              <a:t>Resumen de las fuentes de información utilizadas para este proyecto.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F) Marco Referencial: (continuación)</a:t>
            </a:r>
          </a:p>
        </p:txBody>
      </p:sp>
      <p:sp>
        <p:nvSpPr>
          <p:cNvPr id="176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pPr/>
            <a:r>
              <a:t>Resumen de las fuentes de información utilizadas para este proyecto.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CuadroTexto 4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G) Material y Métodos:</a:t>
            </a:r>
          </a:p>
        </p:txBody>
      </p:sp>
      <p:sp>
        <p:nvSpPr>
          <p:cNvPr id="180" name="CuadroTexto 5"/>
          <p:cNvSpPr txBox="1"/>
          <p:nvPr/>
        </p:nvSpPr>
        <p:spPr>
          <a:xfrm>
            <a:off x="527127" y="956447"/>
            <a:ext cx="11142359" cy="625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808080"/>
                </a:solidFill>
              </a:defRPr>
            </a:pPr>
            <a:r>
              <a:t>Diseño experimental.</a:t>
            </a:r>
          </a:p>
          <a:p>
            <a:pPr>
              <a:defRPr>
                <a:solidFill>
                  <a:srgbClr val="808080"/>
                </a:solidFill>
              </a:defRPr>
            </a:pPr>
            <a:r>
              <a:t>Inserta a continuación toda la información bien especificada (texto, imágenes, tablas, etc.).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CuadroTexto 4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G) Material y Métodos: (continuación)</a:t>
            </a:r>
          </a:p>
        </p:txBody>
      </p:sp>
      <p:sp>
        <p:nvSpPr>
          <p:cNvPr id="184" name="CuadroTexto 5"/>
          <p:cNvSpPr txBox="1"/>
          <p:nvPr/>
        </p:nvSpPr>
        <p:spPr>
          <a:xfrm>
            <a:off x="527127" y="956447"/>
            <a:ext cx="11142359" cy="625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808080"/>
                </a:solidFill>
              </a:defRPr>
            </a:pPr>
            <a:r>
              <a:t>Diseño experimental.</a:t>
            </a:r>
          </a:p>
          <a:p>
            <a:pPr>
              <a:defRPr>
                <a:solidFill>
                  <a:srgbClr val="808080"/>
                </a:solidFill>
              </a:defRPr>
            </a:pPr>
            <a:r>
              <a:t>Inserta a continuación toda la información bien especificada (texto, imágenes, tablas, etc.).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CuadroTexto 4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H) Alimentación:</a:t>
            </a:r>
          </a:p>
        </p:txBody>
      </p:sp>
      <p:sp>
        <p:nvSpPr>
          <p:cNvPr id="188" name="CuadroTexto 5"/>
          <p:cNvSpPr txBox="1"/>
          <p:nvPr/>
        </p:nvSpPr>
        <p:spPr>
          <a:xfrm>
            <a:off x="524821" y="932100"/>
            <a:ext cx="11142358" cy="62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808080"/>
                </a:solidFill>
              </a:defRPr>
            </a:pPr>
            <a:r>
              <a:t>Si los sujetos de estudio tienen alguna alimentación específica, favor de indicarla para cada</a:t>
            </a:r>
          </a:p>
          <a:p>
            <a:pPr>
              <a:defRPr>
                <a:solidFill>
                  <a:srgbClr val="808080"/>
                </a:solidFill>
              </a:defRPr>
            </a:pPr>
            <a:r>
              <a:t>etapa productiva o condiciones especiales.</a:t>
            </a:r>
          </a:p>
        </p:txBody>
      </p:sp>
      <p:sp>
        <p:nvSpPr>
          <p:cNvPr id="189" name="CuadroTexto 7"/>
          <p:cNvSpPr txBox="1"/>
          <p:nvPr/>
        </p:nvSpPr>
        <p:spPr>
          <a:xfrm>
            <a:off x="527127" y="16549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Alimentación: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adroTexto 1"/>
          <p:cNvSpPr txBox="1"/>
          <p:nvPr/>
        </p:nvSpPr>
        <p:spPr>
          <a:xfrm>
            <a:off x="1157384" y="2018524"/>
            <a:ext cx="9840687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/>
            <a:r>
              <a:t>Título de la investigación: </a:t>
            </a:r>
            <a:r>
              <a:rPr>
                <a:solidFill>
                  <a:srgbClr val="808080"/>
                </a:solidFill>
              </a:rPr>
              <a:t>Borra este texto y escribe aquí</a:t>
            </a:r>
          </a:p>
        </p:txBody>
      </p:sp>
      <p:sp>
        <p:nvSpPr>
          <p:cNvPr id="116" name="CuadroTexto 3"/>
          <p:cNvSpPr txBox="1"/>
          <p:nvPr/>
        </p:nvSpPr>
        <p:spPr>
          <a:xfrm>
            <a:off x="1157384" y="3085324"/>
            <a:ext cx="9840687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/>
            <a:r>
              <a:t>Fecha: </a:t>
            </a:r>
            <a:r>
              <a:rPr>
                <a:solidFill>
                  <a:srgbClr val="808080"/>
                </a:solidFill>
              </a:rPr>
              <a:t>Borra este texto y escribe aquí</a:t>
            </a:r>
          </a:p>
        </p:txBody>
      </p:sp>
      <p:sp>
        <p:nvSpPr>
          <p:cNvPr id="117" name="CuadroTexto 5"/>
          <p:cNvSpPr txBox="1"/>
          <p:nvPr/>
        </p:nvSpPr>
        <p:spPr>
          <a:xfrm>
            <a:off x="1157384" y="1059445"/>
            <a:ext cx="9840687" cy="444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/>
            </a:lvl1pPr>
          </a:lstStyle>
          <a:p>
            <a:pPr/>
            <a:r>
              <a:t>Prueba de Campo</a:t>
            </a:r>
          </a:p>
        </p:txBody>
      </p:sp>
      <p:sp>
        <p:nvSpPr>
          <p:cNvPr id="118" name="CuadroTexto 7"/>
          <p:cNvSpPr txBox="1"/>
          <p:nvPr/>
        </p:nvSpPr>
        <p:spPr>
          <a:xfrm>
            <a:off x="1146627" y="2551924"/>
            <a:ext cx="9840687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/>
            <a:r>
              <a:t>Subtítulo: </a:t>
            </a:r>
            <a:r>
              <a:rPr>
                <a:solidFill>
                  <a:srgbClr val="808080"/>
                </a:solidFill>
              </a:rPr>
              <a:t>Borra este texto y escribe aquí</a:t>
            </a:r>
          </a:p>
        </p:txBody>
      </p:sp>
      <p:sp>
        <p:nvSpPr>
          <p:cNvPr id="119" name="CuadroTexto 8"/>
          <p:cNvSpPr txBox="1"/>
          <p:nvPr/>
        </p:nvSpPr>
        <p:spPr>
          <a:xfrm>
            <a:off x="1146627" y="3965040"/>
            <a:ext cx="9840690" cy="917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/>
            <a:r>
              <a:t>Prueba No.:</a:t>
            </a:r>
            <a:r>
              <a:rPr>
                <a:solidFill>
                  <a:srgbClr val="808080"/>
                </a:solidFill>
              </a:rPr>
              <a:t> Borra este texto y escribe aquí</a:t>
            </a:r>
            <a:endParaRPr>
              <a:solidFill>
                <a:srgbClr val="808080"/>
              </a:solidFill>
            </a:endParaRPr>
          </a:p>
          <a:p>
            <a:pPr/>
            <a:r>
              <a:t>Duración:</a:t>
            </a:r>
            <a:r>
              <a:rPr>
                <a:solidFill>
                  <a:srgbClr val="808080"/>
                </a:solidFill>
              </a:rPr>
              <a:t> Borra este texto y escribe aquí</a:t>
            </a:r>
            <a:endParaRPr>
              <a:solidFill>
                <a:srgbClr val="808080"/>
              </a:solidFill>
            </a:endParaRPr>
          </a:p>
          <a:p>
            <a:pPr/>
            <a:r>
              <a:t>Fecha de inicio:</a:t>
            </a:r>
            <a:r>
              <a:rPr>
                <a:solidFill>
                  <a:srgbClr val="808080"/>
                </a:solidFill>
              </a:rPr>
              <a:t> Borra este texto y escribe aquí</a:t>
            </a:r>
          </a:p>
        </p:txBody>
      </p:sp>
      <p:pic>
        <p:nvPicPr>
          <p:cNvPr id="120" name="Imagen 10" descr="Imagen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CuadroTexto 4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H) Alimentación: (continuación)</a:t>
            </a:r>
          </a:p>
        </p:txBody>
      </p:sp>
      <p:sp>
        <p:nvSpPr>
          <p:cNvPr id="193" name="CuadroTexto 5"/>
          <p:cNvSpPr txBox="1"/>
          <p:nvPr/>
        </p:nvSpPr>
        <p:spPr>
          <a:xfrm>
            <a:off x="524821" y="932100"/>
            <a:ext cx="11142358" cy="62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808080"/>
                </a:solidFill>
              </a:defRPr>
            </a:pPr>
            <a:r>
              <a:t>Si los sujetos de estudio tienen alguna alimentación específica, favor de indicarla para cada</a:t>
            </a:r>
          </a:p>
          <a:p>
            <a:pPr>
              <a:defRPr>
                <a:solidFill>
                  <a:srgbClr val="808080"/>
                </a:solidFill>
              </a:defRPr>
            </a:pPr>
            <a:r>
              <a:t>etapa productiva o condiciones especiales.</a:t>
            </a:r>
          </a:p>
        </p:txBody>
      </p:sp>
      <p:sp>
        <p:nvSpPr>
          <p:cNvPr id="194" name="CuadroTexto 7"/>
          <p:cNvSpPr txBox="1"/>
          <p:nvPr/>
        </p:nvSpPr>
        <p:spPr>
          <a:xfrm>
            <a:off x="527127" y="16549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Alimentación: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CuadroTexto 4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H) Alimentación: (continuación)</a:t>
            </a:r>
          </a:p>
        </p:txBody>
      </p:sp>
      <p:sp>
        <p:nvSpPr>
          <p:cNvPr id="198" name="CuadroTexto 5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la campaña o tablas de datos.</a:t>
            </a:r>
          </a:p>
        </p:txBody>
      </p:sp>
      <p:sp>
        <p:nvSpPr>
          <p:cNvPr id="199" name="CuadroTexto 7"/>
          <p:cNvSpPr txBox="1"/>
          <p:nvPr/>
        </p:nvSpPr>
        <p:spPr>
          <a:xfrm>
            <a:off x="527127" y="13628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Término: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I) Parámetros a Evaluar:</a:t>
            </a:r>
          </a:p>
        </p:txBody>
      </p:sp>
      <p:sp>
        <p:nvSpPr>
          <p:cNvPr id="203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las tablas y/o texto.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J) Análisis Estadístico:</a:t>
            </a:r>
          </a:p>
        </p:txBody>
      </p:sp>
      <p:sp>
        <p:nvSpPr>
          <p:cNvPr id="207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toda la información bien especificada (texto, imágenes, tablas, etc.).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J) Análisis Estadístico: (continuación)</a:t>
            </a:r>
          </a:p>
        </p:txBody>
      </p:sp>
      <p:sp>
        <p:nvSpPr>
          <p:cNvPr id="211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toda la información bien especificada (texto, imágenes, tablas, etc.).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J) Análisis Estadístico: (continuación)</a:t>
            </a:r>
          </a:p>
        </p:txBody>
      </p:sp>
      <p:sp>
        <p:nvSpPr>
          <p:cNvPr id="215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toda la información bien especificada (texto, imágenes, tablas, etc.).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K) Resultados y Discusión:</a:t>
            </a:r>
          </a:p>
        </p:txBody>
      </p:sp>
      <p:sp>
        <p:nvSpPr>
          <p:cNvPr id="219" name="CuadroTexto 3"/>
          <p:cNvSpPr txBox="1"/>
          <p:nvPr/>
        </p:nvSpPr>
        <p:spPr>
          <a:xfrm>
            <a:off x="527127" y="956447"/>
            <a:ext cx="11142359" cy="625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808080"/>
                </a:solidFill>
              </a:defRPr>
            </a:pPr>
            <a:r>
              <a:t>Inserta a continuación los resultados de la prueba y una breve discusión, puedes utilizar</a:t>
            </a:r>
          </a:p>
          <a:p>
            <a:pPr>
              <a:defRPr>
                <a:solidFill>
                  <a:srgbClr val="808080"/>
                </a:solidFill>
              </a:defRPr>
            </a:pPr>
            <a:r>
              <a:t>tablas, gráficas o texto.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K) Resultados y Discusión: (continuación)</a:t>
            </a:r>
          </a:p>
        </p:txBody>
      </p:sp>
      <p:sp>
        <p:nvSpPr>
          <p:cNvPr id="223" name="CuadroTexto 3"/>
          <p:cNvSpPr txBox="1"/>
          <p:nvPr/>
        </p:nvSpPr>
        <p:spPr>
          <a:xfrm>
            <a:off x="527127" y="956447"/>
            <a:ext cx="11142359" cy="625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808080"/>
                </a:solidFill>
              </a:defRPr>
            </a:pPr>
            <a:r>
              <a:t>Inserta a continuación los resultados de la prueba y una breve discusión, puedes utilizar</a:t>
            </a:r>
          </a:p>
          <a:p>
            <a:pPr>
              <a:defRPr>
                <a:solidFill>
                  <a:srgbClr val="808080"/>
                </a:solidFill>
              </a:defRPr>
            </a:pPr>
            <a:r>
              <a:t>tablas, gráficas o texto.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L) Recomendaciones y Observaciones:</a:t>
            </a:r>
          </a:p>
        </p:txBody>
      </p:sp>
      <p:sp>
        <p:nvSpPr>
          <p:cNvPr id="227" name="CuadroTexto 3"/>
          <p:cNvSpPr txBox="1"/>
          <p:nvPr/>
        </p:nvSpPr>
        <p:spPr>
          <a:xfrm>
            <a:off x="527127" y="956447"/>
            <a:ext cx="11142359" cy="625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808080"/>
                </a:solidFill>
              </a:defRPr>
            </a:pPr>
            <a:r>
              <a:t>Inserta a continuación algunas recomendaciones o sugerencias relacionadas al uso del producto</a:t>
            </a:r>
          </a:p>
          <a:p>
            <a:pPr>
              <a:defRPr>
                <a:solidFill>
                  <a:srgbClr val="808080"/>
                </a:solidFill>
              </a:defRPr>
            </a:pPr>
            <a:r>
              <a:t>sujeto de estudio, puedes utilizar tablas comparativas de lo que se hace y se debería hacer.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M) Referencias:</a:t>
            </a:r>
          </a:p>
        </p:txBody>
      </p:sp>
      <p:sp>
        <p:nvSpPr>
          <p:cNvPr id="231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las fuentes que se consultaron para el proyecto.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adroTexto 6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A) Localidad:</a:t>
            </a:r>
          </a:p>
        </p:txBody>
      </p:sp>
      <p:pic>
        <p:nvPicPr>
          <p:cNvPr id="123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CuadroTexto 4"/>
          <p:cNvSpPr txBox="1"/>
          <p:nvPr/>
        </p:nvSpPr>
        <p:spPr>
          <a:xfrm>
            <a:off x="527127" y="956447"/>
            <a:ext cx="9840687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una imagen satelital con el perímetro marcado indicando la dimensión del área.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M) Referencias: (continuación)</a:t>
            </a:r>
          </a:p>
        </p:txBody>
      </p:sp>
      <p:sp>
        <p:nvSpPr>
          <p:cNvPr id="235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las fuentes que se consultaron para el proyecto.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N) Anexos:</a:t>
            </a:r>
          </a:p>
        </p:txBody>
      </p:sp>
      <p:sp>
        <p:nvSpPr>
          <p:cNvPr id="239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los anexos.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N) Anexos: (continuación)</a:t>
            </a:r>
          </a:p>
        </p:txBody>
      </p:sp>
      <p:sp>
        <p:nvSpPr>
          <p:cNvPr id="243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los anexos.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N) Anexos: (continuación)</a:t>
            </a:r>
          </a:p>
        </p:txBody>
      </p:sp>
      <p:sp>
        <p:nvSpPr>
          <p:cNvPr id="247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los anexos.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50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N) Anexos: (continuación)</a:t>
            </a:r>
          </a:p>
        </p:txBody>
      </p:sp>
      <p:sp>
        <p:nvSpPr>
          <p:cNvPr id="251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los anexos.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N) Anexos: (continuación)</a:t>
            </a:r>
          </a:p>
        </p:txBody>
      </p:sp>
      <p:sp>
        <p:nvSpPr>
          <p:cNvPr id="255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los anexos.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N) Anexos: (continuación)</a:t>
            </a:r>
          </a:p>
        </p:txBody>
      </p:sp>
      <p:sp>
        <p:nvSpPr>
          <p:cNvPr id="259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los anexos.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N) Anexos: (continuación)</a:t>
            </a:r>
          </a:p>
        </p:txBody>
      </p:sp>
      <p:sp>
        <p:nvSpPr>
          <p:cNvPr id="263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los anexos.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66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N) Anexos: (continuación)</a:t>
            </a:r>
          </a:p>
        </p:txBody>
      </p:sp>
      <p:sp>
        <p:nvSpPr>
          <p:cNvPr id="267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los anexos.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70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N) Anexos: (continuación)</a:t>
            </a:r>
          </a:p>
        </p:txBody>
      </p:sp>
      <p:sp>
        <p:nvSpPr>
          <p:cNvPr id="271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los anexos.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CuadroTexto 7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B) Coordinación:</a:t>
            </a:r>
          </a:p>
        </p:txBody>
      </p:sp>
      <p:sp>
        <p:nvSpPr>
          <p:cNvPr id="128" name="CuadroTexto 8"/>
          <p:cNvSpPr txBox="1"/>
          <p:nvPr/>
        </p:nvSpPr>
        <p:spPr>
          <a:xfrm>
            <a:off x="527127" y="956447"/>
            <a:ext cx="9840687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Escribe el nombre y el puesto de los encargados del proyecto, así como un breve currículum de ellos.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N) Anexos: (continuación)</a:t>
            </a:r>
          </a:p>
        </p:txBody>
      </p:sp>
      <p:sp>
        <p:nvSpPr>
          <p:cNvPr id="275" name="CuadroTexto 3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los anexos.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1" descr="Imagen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CuadroTexto 2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B) Coordinación: (continuación)</a:t>
            </a:r>
          </a:p>
        </p:txBody>
      </p:sp>
      <p:sp>
        <p:nvSpPr>
          <p:cNvPr id="132" name="CuadroTexto 3"/>
          <p:cNvSpPr txBox="1"/>
          <p:nvPr/>
        </p:nvSpPr>
        <p:spPr>
          <a:xfrm>
            <a:off x="527127" y="956447"/>
            <a:ext cx="9840687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Escribe el nombre y el puesto de los encargados del proyecto, así como un breve currículum de ellos.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CuadroTexto 4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C) Resumen:</a:t>
            </a:r>
          </a:p>
        </p:txBody>
      </p:sp>
      <p:sp>
        <p:nvSpPr>
          <p:cNvPr id="136" name="CuadroTexto 5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Escribe el resumen del protocolo realizado a continuación.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CuadroTexto 4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D) Introducción:</a:t>
            </a:r>
          </a:p>
        </p:txBody>
      </p:sp>
      <p:sp>
        <p:nvSpPr>
          <p:cNvPr id="140" name="CuadroTexto 5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Inserta a continuación el texto y las imágenes.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CuadroTexto 4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E) Objetivo General:</a:t>
            </a:r>
          </a:p>
        </p:txBody>
      </p:sp>
      <p:sp>
        <p:nvSpPr>
          <p:cNvPr id="144" name="CuadroTexto 5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Escribe a continuación el Objetivo General.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7714" y="6063712"/>
            <a:ext cx="794288" cy="79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CuadroTexto 4"/>
          <p:cNvSpPr txBox="1"/>
          <p:nvPr/>
        </p:nvSpPr>
        <p:spPr>
          <a:xfrm>
            <a:off x="527126" y="441973"/>
            <a:ext cx="10832950" cy="39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/>
            </a:lvl1pPr>
          </a:lstStyle>
          <a:p>
            <a:pPr/>
            <a:r>
              <a:t>E) Objetivo Específico:</a:t>
            </a:r>
          </a:p>
        </p:txBody>
      </p:sp>
      <p:sp>
        <p:nvSpPr>
          <p:cNvPr id="148" name="CuadroTexto 5"/>
          <p:cNvSpPr txBox="1"/>
          <p:nvPr/>
        </p:nvSpPr>
        <p:spPr>
          <a:xfrm>
            <a:off x="527127" y="956447"/>
            <a:ext cx="11142359" cy="33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Escribe a continuación el Objetivo Específico.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